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0E9D-7F18-4534-99BE-6F1FA652EBC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379C-C00D-423E-A279-40C27896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0" y="0"/>
            <a:ext cx="457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94" y="1825625"/>
            <a:ext cx="3312212" cy="4351338"/>
          </a:xfrm>
        </p:spPr>
      </p:pic>
    </p:spTree>
    <p:extLst>
      <p:ext uri="{BB962C8B-B14F-4D97-AF65-F5344CB8AC3E}">
        <p14:creationId xmlns:p14="http://schemas.microsoft.com/office/powerpoint/2010/main" val="344507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0" y="1825625"/>
            <a:ext cx="6643699" cy="4351338"/>
          </a:xfrm>
        </p:spPr>
      </p:pic>
    </p:spTree>
    <p:extLst>
      <p:ext uri="{BB962C8B-B14F-4D97-AF65-F5344CB8AC3E}">
        <p14:creationId xmlns:p14="http://schemas.microsoft.com/office/powerpoint/2010/main" val="1786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0" y="1825625"/>
            <a:ext cx="6643699" cy="4351338"/>
          </a:xfrm>
        </p:spPr>
      </p:pic>
    </p:spTree>
    <p:extLst>
      <p:ext uri="{BB962C8B-B14F-4D97-AF65-F5344CB8AC3E}">
        <p14:creationId xmlns:p14="http://schemas.microsoft.com/office/powerpoint/2010/main" val="218407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38" y="1825625"/>
            <a:ext cx="1575123" cy="4351338"/>
          </a:xfrm>
        </p:spPr>
      </p:pic>
    </p:spTree>
    <p:extLst>
      <p:ext uri="{BB962C8B-B14F-4D97-AF65-F5344CB8AC3E}">
        <p14:creationId xmlns:p14="http://schemas.microsoft.com/office/powerpoint/2010/main" val="100993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57" y="1825625"/>
            <a:ext cx="6094685" cy="4351338"/>
          </a:xfrm>
        </p:spPr>
      </p:pic>
    </p:spTree>
    <p:extLst>
      <p:ext uri="{BB962C8B-B14F-4D97-AF65-F5344CB8AC3E}">
        <p14:creationId xmlns:p14="http://schemas.microsoft.com/office/powerpoint/2010/main" val="426453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0" y="1825625"/>
            <a:ext cx="6643699" cy="4351338"/>
          </a:xfrm>
        </p:spPr>
      </p:pic>
    </p:spTree>
    <p:extLst>
      <p:ext uri="{BB962C8B-B14F-4D97-AF65-F5344CB8AC3E}">
        <p14:creationId xmlns:p14="http://schemas.microsoft.com/office/powerpoint/2010/main" val="14982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50" y="1825625"/>
            <a:ext cx="6643699" cy="4351338"/>
          </a:xfrm>
        </p:spPr>
      </p:pic>
    </p:spTree>
    <p:extLst>
      <p:ext uri="{BB962C8B-B14F-4D97-AF65-F5344CB8AC3E}">
        <p14:creationId xmlns:p14="http://schemas.microsoft.com/office/powerpoint/2010/main" val="156795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20" y="1825625"/>
            <a:ext cx="3359359" cy="4351338"/>
          </a:xfrm>
        </p:spPr>
      </p:pic>
    </p:spTree>
    <p:extLst>
      <p:ext uri="{BB962C8B-B14F-4D97-AF65-F5344CB8AC3E}">
        <p14:creationId xmlns:p14="http://schemas.microsoft.com/office/powerpoint/2010/main" val="357616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8" y="1825625"/>
            <a:ext cx="6386444" cy="4351338"/>
          </a:xfrm>
        </p:spPr>
      </p:pic>
    </p:spTree>
    <p:extLst>
      <p:ext uri="{BB962C8B-B14F-4D97-AF65-F5344CB8AC3E}">
        <p14:creationId xmlns:p14="http://schemas.microsoft.com/office/powerpoint/2010/main" val="215113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6" y="1825625"/>
            <a:ext cx="5830927" cy="4351338"/>
          </a:xfrm>
        </p:spPr>
      </p:pic>
    </p:spTree>
    <p:extLst>
      <p:ext uri="{BB962C8B-B14F-4D97-AF65-F5344CB8AC3E}">
        <p14:creationId xmlns:p14="http://schemas.microsoft.com/office/powerpoint/2010/main" val="44815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08668"/>
              </p:ext>
            </p:extLst>
          </p:nvPr>
        </p:nvGraphicFramePr>
        <p:xfrm>
          <a:off x="157163" y="161925"/>
          <a:ext cx="11877675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11877840" imgH="6534000" progId="Paint.Picture">
                  <p:embed/>
                </p:oleObj>
              </mc:Choice>
              <mc:Fallback>
                <p:oleObj name="Bitmap Image" r:id="rId3" imgW="11877840" imgH="6534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3" y="161925"/>
                        <a:ext cx="11877675" cy="653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37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1929606"/>
            <a:ext cx="8258175" cy="4143375"/>
          </a:xfrm>
        </p:spPr>
      </p:pic>
    </p:spTree>
    <p:extLst>
      <p:ext uri="{BB962C8B-B14F-4D97-AF65-F5344CB8AC3E}">
        <p14:creationId xmlns:p14="http://schemas.microsoft.com/office/powerpoint/2010/main" val="395277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61" y="1825625"/>
            <a:ext cx="2959278" cy="4351338"/>
          </a:xfrm>
        </p:spPr>
      </p:pic>
    </p:spTree>
    <p:extLst>
      <p:ext uri="{BB962C8B-B14F-4D97-AF65-F5344CB8AC3E}">
        <p14:creationId xmlns:p14="http://schemas.microsoft.com/office/powerpoint/2010/main" val="136747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857" y="67095"/>
            <a:ext cx="7114286" cy="6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9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51" y="1825625"/>
            <a:ext cx="8725497" cy="4351338"/>
          </a:xfrm>
        </p:spPr>
      </p:pic>
    </p:spTree>
    <p:extLst>
      <p:ext uri="{BB962C8B-B14F-4D97-AF65-F5344CB8AC3E}">
        <p14:creationId xmlns:p14="http://schemas.microsoft.com/office/powerpoint/2010/main" val="1230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0" y="1825625"/>
            <a:ext cx="5412639" cy="4351338"/>
          </a:xfrm>
        </p:spPr>
      </p:pic>
    </p:spTree>
    <p:extLst>
      <p:ext uri="{BB962C8B-B14F-4D97-AF65-F5344CB8AC3E}">
        <p14:creationId xmlns:p14="http://schemas.microsoft.com/office/powerpoint/2010/main" val="289008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84" y="1825625"/>
            <a:ext cx="4784232" cy="4351338"/>
          </a:xfrm>
        </p:spPr>
      </p:pic>
    </p:spTree>
    <p:extLst>
      <p:ext uri="{BB962C8B-B14F-4D97-AF65-F5344CB8AC3E}">
        <p14:creationId xmlns:p14="http://schemas.microsoft.com/office/powerpoint/2010/main" val="87674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62" y="1825625"/>
            <a:ext cx="3688276" cy="4351338"/>
          </a:xfrm>
        </p:spPr>
      </p:pic>
    </p:spTree>
    <p:extLst>
      <p:ext uri="{BB962C8B-B14F-4D97-AF65-F5344CB8AC3E}">
        <p14:creationId xmlns:p14="http://schemas.microsoft.com/office/powerpoint/2010/main" val="246387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5" y="1825625"/>
            <a:ext cx="4056569" cy="4351338"/>
          </a:xfrm>
        </p:spPr>
      </p:pic>
    </p:spTree>
    <p:extLst>
      <p:ext uri="{BB962C8B-B14F-4D97-AF65-F5344CB8AC3E}">
        <p14:creationId xmlns:p14="http://schemas.microsoft.com/office/powerpoint/2010/main" val="301863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19" y="1825625"/>
            <a:ext cx="4715762" cy="4351338"/>
          </a:xfrm>
        </p:spPr>
      </p:pic>
    </p:spTree>
    <p:extLst>
      <p:ext uri="{BB962C8B-B14F-4D97-AF65-F5344CB8AC3E}">
        <p14:creationId xmlns:p14="http://schemas.microsoft.com/office/powerpoint/2010/main" val="3919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07" y="1825625"/>
            <a:ext cx="6677185" cy="4351338"/>
          </a:xfrm>
        </p:spPr>
      </p:pic>
    </p:spTree>
    <p:extLst>
      <p:ext uri="{BB962C8B-B14F-4D97-AF65-F5344CB8AC3E}">
        <p14:creationId xmlns:p14="http://schemas.microsoft.com/office/powerpoint/2010/main" val="235339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Pappas</dc:creator>
  <cp:lastModifiedBy>Scott Pappas</cp:lastModifiedBy>
  <cp:revision>6</cp:revision>
  <dcterms:created xsi:type="dcterms:W3CDTF">2026-05-04T17:09:45Z</dcterms:created>
  <dcterms:modified xsi:type="dcterms:W3CDTF">2026-05-04T18:16:23Z</dcterms:modified>
</cp:coreProperties>
</file>